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3" Type="http://schemas.openxmlformats.org/officeDocument/2006/relationships/viewProps" Target="viewProps.xml" /><Relationship Id="rId62" Type="http://schemas.openxmlformats.org/officeDocument/2006/relationships/presProps" Target="presProps.xml" /><Relationship Id="rId1" Type="http://schemas.openxmlformats.org/officeDocument/2006/relationships/slideMaster" Target="slideMasters/slideMaster1.xml" /><Relationship Id="rId65" Type="http://schemas.openxmlformats.org/officeDocument/2006/relationships/tableStyles" Target="tableStyles.xml" /><Relationship Id="rId6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Hyperfunctions list</a:t>
            </a:r>
          </a:p>
        </p:txBody>
      </p:sp>
      <p:sp>
        <p:nvSpPr>
          <p:cNvPr id="4" name="Content Placeholder 3"/>
          <p:cNvSpPr>
            <a:spLocks noGrp="1"/>
          </p:cNvSpPr>
          <p:nvPr>
            <p:ph idx="2" sz="half"/>
          </p:nvPr>
        </p:nvSpPr>
        <p:spPr/>
        <p:txBody>
          <a:bodyPr/>
          <a:lstStyle/>
          <a:p>
            <a:pPr lvl="0" indent="0" marL="0">
              <a:buNone/>
            </a:pPr>
            <a:r>
              <a:rPr/>
              <a:t>##### Entity required schema</a:t>
            </a:r>
          </a:p>
          <a:p>
            <a:pPr lvl="0"/>
            <a:r>
              <a:rPr/>
              <a:t>“id”: follows the NGSI standard (urn-ngsi-[…]) and define the existence of an entity in the graph</a:t>
            </a:r>
          </a:p>
          <a:p>
            <a:pPr lvl="0"/>
            <a:r>
              <a:rPr/>
              <a:t>“type”: defines the label of the node/edge in the graph.</a:t>
            </a:r>
          </a:p>
          <a:p>
            <a:pPr lvl="0" indent="0" marL="0">
              <a:buNone/>
            </a:pPr>
            <a:r>
              <a:rPr/>
              <a:t>##### Entity optional schema</a:t>
            </a:r>
          </a:p>
          <a:p>
            <a:pPr lvl="0"/>
            <a:r>
              <a:rPr/>
              <a:t>“hasDevice”: defines device composition. Each value of this key needs to be a json representing an entity.</a:t>
            </a:r>
          </a:p>
          <a:p>
            <a:pPr lvl="0" indent="0" marL="0">
              <a:buNone/>
            </a:pPr>
            <a:r>
              <a:rPr/>
              <a:t>##### Building the graph</a:t>
            </a:r>
          </a:p>
          <a:p>
            <a:pPr lvl="0"/>
            <a:r>
              <a:rPr/>
              <a:t>Each distinct entity (unique “id”) gets mapped into the graph as a node.</a:t>
            </a:r>
          </a:p>
          <a:p>
            <a:pPr lvl="0"/>
            <a:r>
              <a:rPr/>
              <a:t>Each entity key that has an NGSI ID as a value becomes an edge with the key as the edge label.</a:t>
            </a:r>
          </a:p>
          <a:p>
            <a:pPr lvl="0"/>
            <a:r>
              <a:rPr/>
              <a:t>If an entity with the given “id” exists, update such entity in the graph</a:t>
            </a:r>
          </a:p>
          <a:p>
            <a:pPr lvl="0" indent="0" marL="0">
              <a:buNone/>
            </a:pPr>
            <a:r>
              <a:rPr/>
              <a:t>##### 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Creating Graph</a:t>
            </a:r>
          </a:p>
          <a:p>
            <a:pPr lvl="0" indent="0" marL="0">
              <a:buNone/>
            </a:pPr>
            <a:r>
              <a:rPr/>
              <a:t>SELECT create_graph(‘agri_graph’);</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2025-04-29T13:03:56Z</dcterms:created>
  <dcterms:modified xsi:type="dcterms:W3CDTF">2025-04-29T13:03:56Z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